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11/30/2020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11/30/2020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11/30/2020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11/30/2020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11/30/2020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11/30/2020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11/30/2020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11/30/2020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6" y="757645"/>
            <a:ext cx="10684933" cy="4924697"/>
          </a:xfrm>
        </p:spPr>
        <p:txBody>
          <a:bodyPr/>
          <a:lstStyle/>
          <a:p>
            <a:pPr algn="ctr"/>
            <a:r>
              <a:rPr lang="en-US" dirty="0" smtClean="0"/>
              <a:t>The seven sin of memory</a:t>
            </a:r>
            <a:br>
              <a:rPr lang="en-US" dirty="0" smtClean="0"/>
            </a:br>
            <a:r>
              <a:rPr lang="en-US" dirty="0" smtClean="0"/>
              <a:t>Institutional affiliation</a:t>
            </a:r>
            <a:br>
              <a:rPr lang="en-US" dirty="0" smtClean="0"/>
            </a:br>
            <a:r>
              <a:rPr lang="en-US" dirty="0" smtClean="0"/>
              <a:t>Student name</a:t>
            </a:r>
            <a:br>
              <a:rPr lang="en-US" dirty="0" smtClean="0"/>
            </a:br>
            <a:r>
              <a:rPr lang="en-US" dirty="0" smtClean="0"/>
              <a:t>Date.</a:t>
            </a:r>
            <a:endParaRPr lang="en-US" dirty="0"/>
          </a:p>
        </p:txBody>
      </p:sp>
      <p:sp>
        <p:nvSpPr>
          <p:cNvPr id="7" name="Rectangle 8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2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The Seven Sins of Memory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031" name="Picture 5717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57200"/>
            <a:ext cx="95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54465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Transience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It is found in </a:t>
            </a:r>
            <a:r>
              <a:rPr lang="en-US" dirty="0"/>
              <a:t>the mind's capability to forget encoded information in the brain; this happens naturally and can happen to </a:t>
            </a:r>
            <a:r>
              <a:rPr lang="en-US" dirty="0" smtClean="0"/>
              <a:t>anybody.</a:t>
            </a:r>
          </a:p>
          <a:p>
            <a:r>
              <a:rPr lang="en-US" dirty="0"/>
              <a:t>It can clearly be seen by the student's capability to learn new content and come up with ideas</a:t>
            </a:r>
            <a:r>
              <a:rPr lang="en-US" dirty="0" smtClean="0"/>
              <a:t>.</a:t>
            </a:r>
          </a:p>
          <a:p>
            <a:r>
              <a:rPr lang="en-US" dirty="0" smtClean="0"/>
              <a:t> </a:t>
            </a:r>
            <a:r>
              <a:rPr lang="en-US" dirty="0"/>
              <a:t>The student is hereby seen to forget what they have learned if they fail to revisit in time; this sin is called transience. </a:t>
            </a:r>
            <a:endParaRPr lang="en-US" dirty="0" smtClean="0"/>
          </a:p>
          <a:p>
            <a:r>
              <a:rPr lang="en-US" dirty="0" smtClean="0"/>
              <a:t>I </a:t>
            </a:r>
            <a:r>
              <a:rPr lang="en-US" dirty="0"/>
              <a:t>also engaged the students in random questions, and this sudden prompt of an answer would leave them confused as they tried to find the answer.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13987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Blocking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This mostly happens when there was not enough attention paid to some factors when one was trying to encode the information.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person is hereby sure that they recall, but the efforts prove futile upon trying to remember. </a:t>
            </a:r>
            <a:endParaRPr lang="en-US" dirty="0" smtClean="0"/>
          </a:p>
          <a:p>
            <a:r>
              <a:rPr lang="en-US" dirty="0" smtClean="0"/>
              <a:t>Misattribution </a:t>
            </a:r>
            <a:r>
              <a:rPr lang="en-US" dirty="0"/>
              <a:t>can be defined as where, unlike blocking, in this case, the person can recall. </a:t>
            </a:r>
            <a:endParaRPr lang="en-US" dirty="0" smtClean="0"/>
          </a:p>
          <a:p>
            <a:r>
              <a:rPr lang="en-US" dirty="0" smtClean="0"/>
              <a:t>Still</a:t>
            </a:r>
            <a:r>
              <a:rPr lang="en-US" dirty="0"/>
              <a:t>, as he does this, the brain gives attributes about the memory that are not accurate: this, for example, is when one recalls an event but attributes it to the wrong person or place.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event is hereby misattributed. This sin can make one forget names and end up calling others names that aren't theirs.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85158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 Suggestibility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Suggestibility is the brain's ability to either make up false situations on demand; the brain is therefore confused if the event has happened or has not happened. </a:t>
            </a:r>
            <a:endParaRPr lang="en-US" dirty="0" smtClean="0"/>
          </a:p>
          <a:p>
            <a:r>
              <a:rPr lang="en-US" dirty="0" smtClean="0"/>
              <a:t>This </a:t>
            </a:r>
            <a:r>
              <a:rPr lang="en-US" dirty="0"/>
              <a:t>is also seen in some instances in law courts where the victims cannot really assure the information they give due to the conditions they have been exposed to</a:t>
            </a:r>
            <a:r>
              <a:rPr lang="en-US" dirty="0" smtClean="0"/>
              <a:t>.</a:t>
            </a:r>
          </a:p>
          <a:p>
            <a:r>
              <a:rPr lang="en-US" dirty="0" smtClean="0"/>
              <a:t> </a:t>
            </a:r>
            <a:r>
              <a:rPr lang="en-US" dirty="0"/>
              <a:t>Memory retrieval relies a huge deal on previous experiences and knowledge; the brain hereby will tend to in situations such as this to assume based on previous experiences while trying to </a:t>
            </a:r>
            <a:r>
              <a:rPr lang="en-US" dirty="0" smtClean="0"/>
              <a:t>recall.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54241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Bias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Memory is highly dependent and it is </a:t>
            </a:r>
            <a:r>
              <a:rPr lang="en-US" dirty="0" err="1" smtClean="0"/>
              <a:t>influeced</a:t>
            </a:r>
            <a:r>
              <a:rPr lang="en-US" dirty="0" smtClean="0"/>
              <a:t> by believes and preexisting knowledge.</a:t>
            </a:r>
          </a:p>
          <a:p>
            <a:r>
              <a:rPr lang="en-US" dirty="0" smtClean="0"/>
              <a:t>Memory </a:t>
            </a:r>
            <a:r>
              <a:rPr lang="en-US" dirty="0"/>
              <a:t>retrieval relies a huge deal on previous experiences and knowledge; the brain hereby will tend to in situations such as this to assume based on previous experiences while trying to recall. </a:t>
            </a:r>
            <a:endParaRPr lang="en-US" dirty="0" smtClean="0"/>
          </a:p>
          <a:p>
            <a:r>
              <a:rPr lang="en-US" dirty="0" smtClean="0"/>
              <a:t>This </a:t>
            </a:r>
            <a:r>
              <a:rPr lang="en-US" dirty="0"/>
              <a:t>condition is called bias. The person makes a biased opinion based on his past knowledge.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46603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Misattribution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This is one of memory sin where there is misidentification of the sources of a memory by a person making recall. </a:t>
            </a:r>
          </a:p>
          <a:p>
            <a:r>
              <a:rPr lang="en-US" dirty="0"/>
              <a:t>There is sources confusion of the context.</a:t>
            </a:r>
          </a:p>
          <a:p>
            <a:r>
              <a:rPr lang="en-US" dirty="0"/>
              <a:t>This occurs when a person remembers something accurately but some details are missing.</a:t>
            </a:r>
          </a:p>
          <a:p>
            <a:r>
              <a:rPr lang="en-US" b="1" dirty="0"/>
              <a:t>Example of Misattribution is the eyewitness identification.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71100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Absent-Mindedness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This is form of memory failure to remember recent event of fact that were initially well- coded.</a:t>
            </a:r>
          </a:p>
          <a:p>
            <a:r>
              <a:rPr lang="en-US" dirty="0"/>
              <a:t>It occurs due to insufficient attention at the time of encoding.</a:t>
            </a:r>
          </a:p>
          <a:p>
            <a:r>
              <a:rPr lang="en-US" b="1" dirty="0"/>
              <a:t>Absent-Mindedness occurs when encoding failure and the attention is focused elsewhere.</a:t>
            </a:r>
          </a:p>
          <a:p>
            <a:r>
              <a:rPr lang="en-US" dirty="0"/>
              <a:t> </a:t>
            </a:r>
          </a:p>
          <a:p>
            <a:r>
              <a:rPr lang="en-US" b="1" dirty="0"/>
              <a:t>Example of Absent-Mindedness occurs when a person easily forgets recently place object  like keys, phone.</a:t>
            </a:r>
          </a:p>
          <a:p>
            <a:r>
              <a:rPr lang="en-US" dirty="0"/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16155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Persistence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Persistence is the failure of involves in remembering of unwanted information.</a:t>
            </a:r>
          </a:p>
          <a:p>
            <a:r>
              <a:rPr lang="en-US" dirty="0"/>
              <a:t>This is act of remembering even or </a:t>
            </a:r>
            <a:r>
              <a:rPr lang="en-US" dirty="0" smtClean="0"/>
              <a:t>fact </a:t>
            </a:r>
            <a:r>
              <a:rPr lang="en-US" dirty="0"/>
              <a:t>that one will wish to </a:t>
            </a:r>
            <a:r>
              <a:rPr lang="en-US" dirty="0" smtClean="0"/>
              <a:t>forget.</a:t>
            </a:r>
          </a:p>
          <a:p>
            <a:r>
              <a:rPr lang="en-US" dirty="0" smtClean="0"/>
              <a:t>It can be caused by traumatic experience and continues remembering leads to formation of post traumatic post disorder, even death through suicide.</a:t>
            </a:r>
          </a:p>
          <a:p>
            <a:r>
              <a:rPr lang="en-US" dirty="0" smtClean="0"/>
              <a:t>Persistence is also influenced by the aspect of current emotion and mood.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07935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0338606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46</TotalTime>
  <Words>556</Words>
  <Application>Microsoft Office PowerPoint</Application>
  <PresentationFormat>Widescreen</PresentationFormat>
  <Paragraphs>39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Times New Roman</vt:lpstr>
      <vt:lpstr>Trebuchet MS</vt:lpstr>
      <vt:lpstr>Wingdings 3</vt:lpstr>
      <vt:lpstr>Facet</vt:lpstr>
      <vt:lpstr>The seven sin of memory Institutional affiliation Student name Date.</vt:lpstr>
      <vt:lpstr>Transience</vt:lpstr>
      <vt:lpstr>Blocking</vt:lpstr>
      <vt:lpstr> Suggestibility</vt:lpstr>
      <vt:lpstr>Bias </vt:lpstr>
      <vt:lpstr>Misattribution </vt:lpstr>
      <vt:lpstr>Absent-Mindedness </vt:lpstr>
      <vt:lpstr>Persistence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5</cp:revision>
  <dcterms:created xsi:type="dcterms:W3CDTF">2020-11-30T13:02:02Z</dcterms:created>
  <dcterms:modified xsi:type="dcterms:W3CDTF">2020-11-30T13:48:32Z</dcterms:modified>
</cp:coreProperties>
</file>